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26c6926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26c6926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26c6926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26c6926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Tells us what organisms live and interact with that environment</a:t>
            </a: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26c6926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26c6926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Many factors affect degradation in natural environments- temperature</a:t>
            </a:r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26c6926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26c6926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November, after the period of highest invertebrate diversity in fall</a:t>
            </a:r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26c6926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26c6926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26c6926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26c6926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Assessing diversity pattern in invertebrate samples and eDNA analysis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126c6926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126c6926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126c6926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126c6926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(mih-Hal-yeh-vic)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71150"/>
            <a:ext cx="9181227" cy="68858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173775" y="174950"/>
            <a:ext cx="5574900" cy="1586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Using eDNA to assess invertebrate biodiversity across a temperature gradient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13425" y="3977475"/>
            <a:ext cx="5286600" cy="1103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Dylan Chandler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Rebecca Best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</a:rPr>
              <a:t>Northern Arizona University</a:t>
            </a:r>
            <a:endParaRPr sz="1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348" y="4024975"/>
            <a:ext cx="755150" cy="10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9650" y="4062015"/>
            <a:ext cx="886725" cy="934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1472" y="4132725"/>
            <a:ext cx="1114854" cy="79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360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Global Importance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76525" y="1591450"/>
            <a:ext cx="43254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Climate change is rapidly impacting ecosystems around the world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Increasing temperatures are shifting where organisms can live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Need a quick and efficient method of sampling biodiversity to monitor current and future changes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788" y="1591450"/>
            <a:ext cx="4382874" cy="269059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4501925" y="1525100"/>
            <a:ext cx="4476600" cy="282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Methods for assessing biodiversity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15825"/>
            <a:ext cx="446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Traditional method</a:t>
            </a:r>
            <a:endParaRPr sz="20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Field surveys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Collect, preserve, ID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Time consuming, can be costly</a:t>
            </a:r>
            <a:endParaRPr sz="16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eDNA analysis</a:t>
            </a:r>
            <a:endParaRPr sz="20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Genetic material from dead and living cells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Collected, extracted, and sequenced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Quick, relatively cheap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Greater sensitivity</a:t>
            </a:r>
            <a:endParaRPr sz="1600">
              <a:solidFill>
                <a:srgbClr val="00000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</a:pPr>
            <a:r>
              <a:rPr lang="en" sz="1600">
                <a:solidFill>
                  <a:srgbClr val="000000"/>
                </a:solidFill>
              </a:rPr>
              <a:t>Endangered species, fragile ecosystems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687" y="2102356"/>
            <a:ext cx="4276574" cy="144334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4832675" y="1997375"/>
            <a:ext cx="4158600" cy="1653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eDNA and water temperature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458875"/>
            <a:ext cx="5665500" cy="32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New technology and method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Temperature significantly affects degradation rate of eDNA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Smaller sequences are harder to identify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Need to better understand before we can use </a:t>
            </a: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to study temperature effects on biodiversity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Focus- invertebrate diversity in aquatic </a:t>
            </a:r>
            <a:r>
              <a:rPr lang="en">
                <a:solidFill>
                  <a:schemeClr val="dk1"/>
                </a:solidFill>
              </a:rPr>
              <a:t>ecosystems across elevation gradient as a proxy for temperature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r="47794"/>
          <a:stretch/>
        </p:blipFill>
        <p:spPr>
          <a:xfrm>
            <a:off x="6422500" y="1558175"/>
            <a:ext cx="2055950" cy="3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382325" y="1473425"/>
            <a:ext cx="2136300" cy="323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Methods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60650"/>
            <a:ext cx="522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8 </a:t>
            </a:r>
            <a:r>
              <a:rPr lang="en" sz="2000">
                <a:solidFill>
                  <a:srgbClr val="000000"/>
                </a:solidFill>
                <a:highlight>
                  <a:schemeClr val="lt1"/>
                </a:highlight>
              </a:rPr>
              <a:t>perennial stock ponds sampled</a:t>
            </a:r>
            <a:r>
              <a:rPr lang="en" sz="2000">
                <a:solidFill>
                  <a:srgbClr val="000000"/>
                </a:solidFill>
              </a:rPr>
              <a:t> in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November, after period of highest invertebrate diversity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Vacuum filtered through cellulose nitrate membrane with pore size 0.45 um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DNA extracted using DNeasy kits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Sequenced at mitochondrial COI marker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225" y="1166650"/>
            <a:ext cx="2244796" cy="168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064" y="2999151"/>
            <a:ext cx="2117123" cy="20462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6023150" y="1160650"/>
            <a:ext cx="2244900" cy="16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6084225" y="3005475"/>
            <a:ext cx="2117100" cy="2046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416" y="0"/>
            <a:ext cx="525716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930350" y="150"/>
            <a:ext cx="5257200" cy="5143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Analysis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128050"/>
            <a:ext cx="4577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Compare patterns of diversity from both methods 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25" y="277800"/>
            <a:ext cx="2528350" cy="22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617" y="2773699"/>
            <a:ext cx="2498957" cy="21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4" y="2025725"/>
            <a:ext cx="4839701" cy="29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07550" y="2025575"/>
            <a:ext cx="4836000" cy="290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Conclusion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Continuing with sequencing and analysis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Will compare patterns in taxonomic richness to determine accuracy of eDNA analysis across a temperature gradient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Similar patterns could indicate an efficient new way to monitor biodiversity in aquatic ecosystems impacted by climate change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Acknowledgements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Thank you to: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NASA Space Grant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Rebecca Best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Kelsey Banister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600">
                <a:solidFill>
                  <a:srgbClr val="000000"/>
                </a:solidFill>
              </a:rPr>
              <a:t>J</a:t>
            </a:r>
            <a:r>
              <a:rPr lang="en" sz="2000">
                <a:solidFill>
                  <a:srgbClr val="000000"/>
                </a:solidFill>
              </a:rPr>
              <a:t>oseph Mihaljevic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Kaitlin Haase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Lela Andrews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044" y="1152474"/>
            <a:ext cx="4555182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798" y="4000525"/>
            <a:ext cx="755150" cy="100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3762950" y="1160650"/>
            <a:ext cx="4555200" cy="3416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Macintosh PowerPoint</Application>
  <PresentationFormat>On-screen Show (16:9)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Using eDNA to assess invertebrate biodiversity across a temperature gradient</vt:lpstr>
      <vt:lpstr>Global Importance</vt:lpstr>
      <vt:lpstr>Methods for assessing biodiversity</vt:lpstr>
      <vt:lpstr>eDNA and water temperature</vt:lpstr>
      <vt:lpstr>Methods</vt:lpstr>
      <vt:lpstr> </vt:lpstr>
      <vt:lpstr>Analysis</vt:lpstr>
      <vt:lpstr>Conclusion</vt:lpstr>
      <vt:lpstr>Acknowledgements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eDNA to assess invertebrate biodiversity across a temperature gradient</dc:title>
  <cp:lastModifiedBy>Dylan N Chandler</cp:lastModifiedBy>
  <cp:revision>1</cp:revision>
  <dcterms:modified xsi:type="dcterms:W3CDTF">2020-04-03T22:34:38Z</dcterms:modified>
</cp:coreProperties>
</file>